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27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1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156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928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093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193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9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070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71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27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D233-467E-47E8-B419-9702981C69F1}" type="datetimeFigureOut">
              <a:rPr lang="de-CH" smtClean="0"/>
              <a:t>03.07.2019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4756-7EC0-40F5-AB88-3B21D1468C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7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Speichermedien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86778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USB-Stick</a:t>
            </a:r>
            <a:endParaRPr lang="de-CH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Vorteile:</a:t>
            </a:r>
          </a:p>
          <a:p>
            <a:pPr indent="-252000">
              <a:lnSpc>
                <a:spcPct val="120000"/>
              </a:lnSpc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kostengünstig (es gibt aber auch teure)</a:t>
            </a:r>
          </a:p>
          <a:p>
            <a:pPr indent="-252000">
              <a:lnSpc>
                <a:spcPct val="120000"/>
              </a:lnSpc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klein (passt in jede Hosentasche)</a:t>
            </a:r>
          </a:p>
          <a:p>
            <a:pPr indent="-252000">
              <a:lnSpc>
                <a:spcPct val="120000"/>
              </a:lnSpc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können zum Teil grosse Datenmengen speichern</a:t>
            </a:r>
          </a:p>
          <a:p>
            <a:pPr marL="0" indent="0"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Nachteile:</a:t>
            </a:r>
          </a:p>
          <a:p>
            <a:pPr indent="-252000">
              <a:lnSpc>
                <a:spcPct val="120000"/>
              </a:lnSpc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Können </a:t>
            </a:r>
            <a:r>
              <a:rPr lang="de-CH" dirty="0">
                <a:latin typeface="Arial" pitchFamily="34" charset="0"/>
                <a:cs typeface="Arial" pitchFamily="34" charset="0"/>
              </a:rPr>
              <a:t>schnell verlorengehen oder gestohlen werden</a:t>
            </a:r>
          </a:p>
          <a:p>
            <a:pPr indent="-252000">
              <a:lnSpc>
                <a:spcPct val="120000"/>
              </a:lnSpc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Gehen </a:t>
            </a:r>
            <a:r>
              <a:rPr lang="de-CH" dirty="0">
                <a:latin typeface="Arial" pitchFamily="34" charset="0"/>
                <a:cs typeface="Arial" pitchFamily="34" charset="0"/>
              </a:rPr>
              <a:t>zum Teil schnell kaputt, sie sind also nicht sehr zuverlässig</a:t>
            </a:r>
          </a:p>
          <a:p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59535"/>
            <a:ext cx="5181600" cy="2283518"/>
          </a:xfrm>
        </p:spPr>
      </p:pic>
      <p:sp>
        <p:nvSpPr>
          <p:cNvPr id="7" name="Rechteck 6"/>
          <p:cNvSpPr/>
          <p:nvPr/>
        </p:nvSpPr>
        <p:spPr>
          <a:xfrm>
            <a:off x="5715000" y="704740"/>
            <a:ext cx="6096000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Kleiner Speicher, der jeweils am Computer angeschlossen wird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093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Speicherkarten</a:t>
            </a:r>
            <a:endParaRPr lang="de-CH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Vorteile: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klein, passt in viele kleine Geräte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 kostengünstig</a:t>
            </a:r>
          </a:p>
          <a:p>
            <a:pPr marL="0" indent="0"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Nachteile:</a:t>
            </a:r>
          </a:p>
          <a:p>
            <a:pPr indent="-252000">
              <a:lnSpc>
                <a:spcPct val="120000"/>
              </a:lnSpc>
            </a:pPr>
            <a:r>
              <a:rPr lang="de-AT" dirty="0" smtClean="0">
                <a:latin typeface="Arial" pitchFamily="34" charset="0"/>
                <a:cs typeface="Arial" pitchFamily="34" charset="0"/>
              </a:rPr>
              <a:t>nicht jeder Computer hat einen Anschluss (Adapter), um auf die Speicherkarte zuzugreifen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9" y="2585496"/>
            <a:ext cx="2804642" cy="3591467"/>
          </a:xfrm>
        </p:spPr>
      </p:pic>
      <p:sp>
        <p:nvSpPr>
          <p:cNvPr id="7" name="Rechteck 6"/>
          <p:cNvSpPr/>
          <p:nvPr/>
        </p:nvSpPr>
        <p:spPr>
          <a:xfrm>
            <a:off x="5827295" y="697550"/>
            <a:ext cx="60960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Manchmal auch </a:t>
            </a:r>
            <a:r>
              <a:rPr lang="de-AT" i="1" dirty="0" smtClean="0">
                <a:latin typeface="Arial" pitchFamily="34" charset="0"/>
                <a:cs typeface="Arial" pitchFamily="34" charset="0"/>
              </a:rPr>
              <a:t>Flash Card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oder </a:t>
            </a:r>
            <a:r>
              <a:rPr lang="de-AT" i="1" dirty="0" smtClean="0">
                <a:latin typeface="Arial" pitchFamily="34" charset="0"/>
                <a:cs typeface="Arial" pitchFamily="34" charset="0"/>
              </a:rPr>
              <a:t>Memory Card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genannt, ein kleines, wiederbeschreibbares Speichermedium, ähnlich wie ein USB-Stick, aber speziell für Kameras, Tablets und Telefone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CD-ROM /DVD</a:t>
            </a:r>
            <a:endParaRPr lang="de-CH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45968" cy="4671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Vorteile:</a:t>
            </a:r>
          </a:p>
          <a:p>
            <a:pPr indent="-252000">
              <a:lnSpc>
                <a:spcPct val="100000"/>
              </a:lnSpc>
            </a:pPr>
            <a:r>
              <a:rPr lang="de-AT" sz="1800" dirty="0">
                <a:latin typeface="Arial" pitchFamily="34" charset="0"/>
                <a:cs typeface="Arial" pitchFamily="34" charset="0"/>
              </a:rPr>
              <a:t>kostengünstig</a:t>
            </a:r>
          </a:p>
          <a:p>
            <a:pPr indent="-252000">
              <a:lnSpc>
                <a:spcPct val="100000"/>
              </a:lnSpc>
            </a:pPr>
            <a:r>
              <a:rPr lang="de-AT" sz="1800" dirty="0" smtClean="0">
                <a:latin typeface="Arial" pitchFamily="34" charset="0"/>
                <a:cs typeface="Arial" pitchFamily="34" charset="0"/>
              </a:rPr>
              <a:t>langlebig</a:t>
            </a:r>
            <a:r>
              <a:rPr lang="de-AT" sz="1800" dirty="0">
                <a:latin typeface="Arial" pitchFamily="34" charset="0"/>
                <a:cs typeface="Arial" pitchFamily="34" charset="0"/>
              </a:rPr>
              <a:t>, sie können bei guter Lagerung mehr als 25 Jahre verwendet </a:t>
            </a:r>
            <a:r>
              <a:rPr lang="de-AT" sz="1800" dirty="0" smtClean="0">
                <a:latin typeface="Arial" pitchFamily="34" charset="0"/>
                <a:cs typeface="Arial" pitchFamily="34" charset="0"/>
              </a:rPr>
              <a:t>werden</a:t>
            </a:r>
          </a:p>
          <a:p>
            <a:pPr indent="-252000">
              <a:lnSpc>
                <a:spcPct val="120000"/>
              </a:lnSpc>
            </a:pPr>
            <a:endParaRPr lang="de-CH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Nachteile:</a:t>
            </a:r>
          </a:p>
          <a:p>
            <a:pPr indent="-252000">
              <a:lnSpc>
                <a:spcPct val="100000"/>
              </a:lnSpc>
            </a:pPr>
            <a:r>
              <a:rPr lang="de-AT" sz="1800" dirty="0">
                <a:latin typeface="Arial" pitchFamily="34" charset="0"/>
                <a:cs typeface="Arial" pitchFamily="34" charset="0"/>
              </a:rPr>
              <a:t>können meistens nur 1x beschrieben werden (kein Löschen möglich)</a:t>
            </a:r>
          </a:p>
          <a:p>
            <a:pPr indent="-252000">
              <a:lnSpc>
                <a:spcPct val="100000"/>
              </a:lnSpc>
            </a:pPr>
            <a:r>
              <a:rPr lang="de-AT" sz="1800" dirty="0">
                <a:latin typeface="Arial" pitchFamily="34" charset="0"/>
                <a:cs typeface="Arial" pitchFamily="34" charset="0"/>
              </a:rPr>
              <a:t>sind gemessen am Speicherplatz recht </a:t>
            </a:r>
            <a:r>
              <a:rPr lang="de-AT" sz="1800" dirty="0" err="1">
                <a:latin typeface="Arial" pitchFamily="34" charset="0"/>
                <a:cs typeface="Arial" pitchFamily="34" charset="0"/>
              </a:rPr>
              <a:t>gross</a:t>
            </a:r>
            <a:r>
              <a:rPr lang="de-AT" sz="1800" dirty="0">
                <a:latin typeface="Arial" pitchFamily="34" charset="0"/>
                <a:cs typeface="Arial" pitchFamily="34" charset="0"/>
              </a:rPr>
              <a:t> und brauchen auch eine Hülle</a:t>
            </a:r>
          </a:p>
          <a:p>
            <a:pPr indent="-252000">
              <a:lnSpc>
                <a:spcPct val="100000"/>
              </a:lnSpc>
            </a:pPr>
            <a:r>
              <a:rPr lang="de-AT" sz="1800" dirty="0">
                <a:latin typeface="Arial" pitchFamily="34" charset="0"/>
                <a:cs typeface="Arial" pitchFamily="34" charset="0"/>
              </a:rPr>
              <a:t>können meistens nur 1x beschrieben werden (kein Löschen möglich)</a:t>
            </a:r>
          </a:p>
          <a:p>
            <a:pPr indent="-252000">
              <a:lnSpc>
                <a:spcPct val="100000"/>
              </a:lnSpc>
            </a:pPr>
            <a:r>
              <a:rPr lang="de-AT" sz="1800" dirty="0">
                <a:latin typeface="Arial" pitchFamily="34" charset="0"/>
                <a:cs typeface="Arial" pitchFamily="34" charset="0"/>
              </a:rPr>
              <a:t>anfällig auf Kratzer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52" y="1690688"/>
            <a:ext cx="3858419" cy="3583603"/>
          </a:xfrm>
        </p:spPr>
      </p:pic>
      <p:sp>
        <p:nvSpPr>
          <p:cNvPr id="7" name="Rechteck 6"/>
          <p:cNvSpPr/>
          <p:nvPr/>
        </p:nvSpPr>
        <p:spPr>
          <a:xfrm>
            <a:off x="5827295" y="697550"/>
            <a:ext cx="6096000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Scheiben, die mit einem speziellen Laufwerk beschrieben und gelesen werden.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5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Magnetische Festplatte</a:t>
            </a:r>
            <a:endParaRPr lang="de-CH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45968" cy="4671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Vorteile: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sehr </a:t>
            </a:r>
            <a:r>
              <a:rPr lang="de-AT" sz="1800" dirty="0" err="1" smtClean="0">
                <a:latin typeface="Arial" pitchFamily="34" charset="0"/>
                <a:cs typeface="Arial" pitchFamily="34" charset="0"/>
              </a:rPr>
              <a:t>grosse</a:t>
            </a:r>
            <a:r>
              <a:rPr lang="de-AT" sz="1800" dirty="0" smtClean="0">
                <a:latin typeface="Arial" pitchFamily="34" charset="0"/>
                <a:cs typeface="Arial" pitchFamily="34" charset="0"/>
              </a:rPr>
              <a:t> Speicherkapazität (mehrere hundert Gigabyte, oft mehr als 1 Terabyte)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jeder Computer enthält eine Festplatte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externe USB-Festplatten erweitern die Speichermöglichkeiten</a:t>
            </a:r>
          </a:p>
          <a:p>
            <a:pPr indent="-252000">
              <a:lnSpc>
                <a:spcPct val="120000"/>
              </a:lnSpc>
            </a:pPr>
            <a:endParaRPr lang="de-CH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Nachteile:</a:t>
            </a:r>
          </a:p>
          <a:p>
            <a:r>
              <a:rPr lang="de-AT" sz="1800" dirty="0">
                <a:latin typeface="Arial" pitchFamily="34" charset="0"/>
                <a:cs typeface="Arial" pitchFamily="34" charset="0"/>
              </a:rPr>
              <a:t>enthalten viele bewegliche Teile, die anfällig auf Beschädigungen und Materialermüdung sind.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de-AT" sz="1800" dirty="0">
                <a:latin typeface="Arial" pitchFamily="34" charset="0"/>
                <a:cs typeface="Arial" pitchFamily="34" charset="0"/>
              </a:rPr>
              <a:t>beweglichen Teile verhindern, dass man besonders schnell schreiben und lesen kann</a:t>
            </a:r>
            <a:endParaRPr lang="de-A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96" y="2236119"/>
            <a:ext cx="3694773" cy="3583603"/>
          </a:xfrm>
        </p:spPr>
      </p:pic>
      <p:sp>
        <p:nvSpPr>
          <p:cNvPr id="7" name="Rechteck 6"/>
          <p:cNvSpPr/>
          <p:nvPr/>
        </p:nvSpPr>
        <p:spPr>
          <a:xfrm>
            <a:off x="6922169" y="697550"/>
            <a:ext cx="5001126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Grosser bis sehr grosser Speicher aus magnetisch beschriebenen Platten, der fest in einem Computer eingebaut ist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0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Solid State Disk (SSD)</a:t>
            </a:r>
            <a:endParaRPr lang="de-CH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45968" cy="4671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Vorteile: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sehr </a:t>
            </a:r>
            <a:r>
              <a:rPr lang="de-AT" sz="1800" dirty="0" err="1" smtClean="0">
                <a:latin typeface="Arial" pitchFamily="34" charset="0"/>
                <a:cs typeface="Arial" pitchFamily="34" charset="0"/>
              </a:rPr>
              <a:t>grosse</a:t>
            </a:r>
            <a:r>
              <a:rPr lang="de-AT" sz="1800" dirty="0" smtClean="0">
                <a:latin typeface="Arial" pitchFamily="34" charset="0"/>
                <a:cs typeface="Arial" pitchFamily="34" charset="0"/>
              </a:rPr>
              <a:t> Speicherkapazität (mehrere hundert Gigabyte, zum Teil mehr als 1 Terabyte)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Kleine Bauart möglich, kann deshalb für viele verschiedene Geräte verwendet werden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Sehr schnell beim Schreiben und Lesen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keine beweglichen Teile und deshalb nicht so anfällig bei Stürzen</a:t>
            </a:r>
          </a:p>
          <a:p>
            <a:pPr indent="-252000">
              <a:lnSpc>
                <a:spcPct val="120000"/>
              </a:lnSpc>
            </a:pPr>
            <a:endParaRPr lang="de-CH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Nachteile: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teuer, vor allem bei </a:t>
            </a:r>
            <a:r>
              <a:rPr lang="de-AT" sz="1800" dirty="0" err="1" smtClean="0">
                <a:latin typeface="Arial" pitchFamily="34" charset="0"/>
                <a:cs typeface="Arial" pitchFamily="34" charset="0"/>
              </a:rPr>
              <a:t>grosser</a:t>
            </a:r>
            <a:r>
              <a:rPr lang="de-AT" sz="1800" dirty="0" smtClean="0">
                <a:latin typeface="Arial" pitchFamily="34" charset="0"/>
                <a:cs typeface="Arial" pitchFamily="34" charset="0"/>
              </a:rPr>
              <a:t> Speicherkapazität</a:t>
            </a:r>
            <a:endParaRPr lang="de-A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96" y="2659709"/>
            <a:ext cx="3694773" cy="2736422"/>
          </a:xfrm>
        </p:spPr>
      </p:pic>
      <p:sp>
        <p:nvSpPr>
          <p:cNvPr id="7" name="Rechteck 6"/>
          <p:cNvSpPr/>
          <p:nvPr/>
        </p:nvSpPr>
        <p:spPr>
          <a:xfrm>
            <a:off x="6922169" y="697550"/>
            <a:ext cx="5001126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Grosser bis sehr grosser Speicher, ähnlich wie in einem USB-Stick, aber fest in einem Computer, Tablet usw. eingebaut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Cloud</a:t>
            </a:r>
            <a:endParaRPr lang="de-CH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45968" cy="4671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Vorteile:</a:t>
            </a:r>
          </a:p>
          <a:p>
            <a:r>
              <a:rPr lang="de-AT" sz="1800" dirty="0" err="1" smtClean="0">
                <a:latin typeface="Arial" pitchFamily="34" charset="0"/>
                <a:cs typeface="Arial" pitchFamily="34" charset="0"/>
              </a:rPr>
              <a:t>grosse</a:t>
            </a:r>
            <a:r>
              <a:rPr lang="de-AT" sz="1800" dirty="0" smtClean="0">
                <a:latin typeface="Arial" pitchFamily="34" charset="0"/>
                <a:cs typeface="Arial" pitchFamily="34" charset="0"/>
              </a:rPr>
              <a:t> Speicherkapazität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auf Daten kann mit Internetanschluss von überall zugegriffen werden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wird meist professionell aufbewahrt und somit gut vor Verlust geschützt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mehrere Personen können gleichzeitig darauf zugreifen</a:t>
            </a:r>
          </a:p>
          <a:p>
            <a:pPr indent="-252000">
              <a:lnSpc>
                <a:spcPct val="120000"/>
              </a:lnSpc>
            </a:pPr>
            <a:endParaRPr lang="de-CH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Nachteile: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bei </a:t>
            </a:r>
            <a:r>
              <a:rPr lang="de-AT" sz="1800" dirty="0" err="1" smtClean="0">
                <a:latin typeface="Arial" pitchFamily="34" charset="0"/>
                <a:cs typeface="Arial" pitchFamily="34" charset="0"/>
              </a:rPr>
              <a:t>grossen</a:t>
            </a:r>
            <a:r>
              <a:rPr lang="de-AT" sz="1800" dirty="0" smtClean="0">
                <a:latin typeface="Arial" pitchFamily="34" charset="0"/>
                <a:cs typeface="Arial" pitchFamily="34" charset="0"/>
              </a:rPr>
              <a:t> Datenmengen teuer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man braucht ein Benutzerkonto mit Passwort</a:t>
            </a:r>
          </a:p>
          <a:p>
            <a:r>
              <a:rPr lang="de-AT" sz="1800" dirty="0" smtClean="0">
                <a:latin typeface="Arial" pitchFamily="34" charset="0"/>
                <a:cs typeface="Arial" pitchFamily="34" charset="0"/>
              </a:rPr>
              <a:t>Ohne Internetverbindung kann man nicht auf die Daten zugreifen</a:t>
            </a:r>
          </a:p>
          <a:p>
            <a:r>
              <a:rPr lang="de-AT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 hat keine Kontrolle darüber, was der Anbieter genau mit den Daten macht, wer sie anschaut usw.</a:t>
            </a:r>
            <a:endParaRPr lang="de-AT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96" y="2848125"/>
            <a:ext cx="3694773" cy="2359590"/>
          </a:xfrm>
        </p:spPr>
      </p:pic>
      <p:sp>
        <p:nvSpPr>
          <p:cNvPr id="7" name="Rechteck 6"/>
          <p:cNvSpPr/>
          <p:nvPr/>
        </p:nvSpPr>
        <p:spPr>
          <a:xfrm>
            <a:off x="6071937" y="697550"/>
            <a:ext cx="5851358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Speicherplatz, der von einem Anbieter direkt im Internet zur Verfügung gestellt wird, d.h. man braucht selbst nur noch eine Internetverbindung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Breitbild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Speichermedien</vt:lpstr>
      <vt:lpstr>USB-Stick</vt:lpstr>
      <vt:lpstr>Speicherkarten</vt:lpstr>
      <vt:lpstr>CD-ROM /DVD</vt:lpstr>
      <vt:lpstr>Magnetische Festplatte</vt:lpstr>
      <vt:lpstr>Solid State Disk (SSD)</vt:lpstr>
      <vt:lpstr>Cloud</vt:lpstr>
    </vt:vector>
  </TitlesOfParts>
  <Company>Fachhochschule Nordwestschweiz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Speichermedien</dc:title>
  <dc:creator>Schraner Küttel Monika</dc:creator>
  <cp:lastModifiedBy>Schraner Küttel Monika</cp:lastModifiedBy>
  <cp:revision>3</cp:revision>
  <dcterms:created xsi:type="dcterms:W3CDTF">2019-07-03T12:43:53Z</dcterms:created>
  <dcterms:modified xsi:type="dcterms:W3CDTF">2019-07-03T12:53:16Z</dcterms:modified>
</cp:coreProperties>
</file>