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6" r:id="rId2"/>
    <p:sldId id="267" r:id="rId3"/>
  </p:sldIdLst>
  <p:sldSz cx="6858000" cy="9144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5"/>
    <p:restoredTop sz="93041"/>
  </p:normalViewPr>
  <p:slideViewPr>
    <p:cSldViewPr snapToGrid="0" snapToObjects="1">
      <p:cViewPr varScale="1">
        <p:scale>
          <a:sx n="41" d="100"/>
          <a:sy n="41" d="100"/>
        </p:scale>
        <p:origin x="1968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29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6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13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87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70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37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62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44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3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74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/>
              <a:t>Bild auf Platzhalter ziehen oder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48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678C-CC54-7B45-9AD3-AC136726B934}" type="datetimeFigureOut">
              <a:rPr lang="de-DE" smtClean="0"/>
              <a:t>01.07.21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4DFC9-1D91-8648-BBA4-94761B7C3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08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357161" y="357226"/>
            <a:ext cx="2916821" cy="365164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3683228" y="357226"/>
            <a:ext cx="2916821" cy="3651646"/>
          </a:xfrm>
          <a:prstGeom prst="roundRect">
            <a:avLst/>
          </a:prstGeom>
          <a:solidFill>
            <a:srgbClr val="FCD5B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94481" y="773990"/>
            <a:ext cx="2242182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Aufnahme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001809" y="773990"/>
            <a:ext cx="2242182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Verschieben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57161" y="4875725"/>
            <a:ext cx="2916821" cy="36516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3683228" y="4875725"/>
            <a:ext cx="2916821" cy="36516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694481" y="5292489"/>
            <a:ext cx="2242182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Kontrolle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001809" y="5292489"/>
            <a:ext cx="224218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Licht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81" y="6083028"/>
            <a:ext cx="1897421" cy="2444343"/>
          </a:xfrm>
          <a:prstGeom prst="rect">
            <a:avLst/>
          </a:prstGeom>
        </p:spPr>
      </p:pic>
      <p:pic>
        <p:nvPicPr>
          <p:cNvPr id="12" name="Bild 11"/>
          <p:cNvPicPr>
            <a:picLocks noChangeAspect="1"/>
          </p:cNvPicPr>
          <p:nvPr/>
        </p:nvPicPr>
        <p:blipFill rotWithShape="1">
          <a:blip r:embed="rId3"/>
          <a:srcRect l="12151" t="13429" r="11176" b="27967"/>
          <a:stretch/>
        </p:blipFill>
        <p:spPr>
          <a:xfrm>
            <a:off x="627510" y="1761485"/>
            <a:ext cx="2408363" cy="1840804"/>
          </a:xfrm>
          <a:prstGeom prst="rect">
            <a:avLst/>
          </a:prstGeom>
        </p:spPr>
      </p:pic>
      <p:pic>
        <p:nvPicPr>
          <p:cNvPr id="13" name="Bild 1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0" b="100000" l="10000" r="90000">
                        <a14:foregroundMark x1="35000" y1="7100" x2="35000" y2="71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7754" y="1761485"/>
            <a:ext cx="2882295" cy="1601275"/>
          </a:xfrm>
          <a:prstGeom prst="rect">
            <a:avLst/>
          </a:prstGeom>
        </p:spPr>
      </p:pic>
      <p:pic>
        <p:nvPicPr>
          <p:cNvPr id="14" name="Bild 13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286" t="15918" r="24043"/>
          <a:stretch/>
        </p:blipFill>
        <p:spPr>
          <a:xfrm>
            <a:off x="3497271" y="5870077"/>
            <a:ext cx="3360729" cy="265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6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357161" y="105596"/>
            <a:ext cx="2916821" cy="42073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3683228" y="105596"/>
            <a:ext cx="2916821" cy="4207332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94481" y="773990"/>
            <a:ext cx="224218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TON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001809" y="773990"/>
            <a:ext cx="2242182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BILD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57161" y="4624095"/>
            <a:ext cx="2916821" cy="4207332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3683228" y="4624095"/>
            <a:ext cx="2916821" cy="42073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694481" y="5292489"/>
            <a:ext cx="2242182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ABLAUF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001809" y="5292489"/>
            <a:ext cx="224218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atin typeface="DCH-Basisschrift"/>
                <a:cs typeface="DCH-Basisschrift"/>
              </a:rPr>
              <a:t>TEAM</a:t>
            </a:r>
          </a:p>
        </p:txBody>
      </p:sp>
    </p:spTree>
    <p:extLst>
      <p:ext uri="{BB962C8B-B14F-4D97-AF65-F5344CB8AC3E}">
        <p14:creationId xmlns:p14="http://schemas.microsoft.com/office/powerpoint/2010/main" val="923404127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Sch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Vorlage_Schule.thmx</Template>
  <TotalTime>0</TotalTime>
  <Words>8</Words>
  <Application>Microsoft Macintosh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DCH-Basisschrift</vt:lpstr>
      <vt:lpstr>Vorlage_Schule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FILMSTUDIO 104</dc:title>
  <dc:creator>Stefanie</dc:creator>
  <cp:lastModifiedBy>Senn Fabienne</cp:lastModifiedBy>
  <cp:revision>5</cp:revision>
  <dcterms:created xsi:type="dcterms:W3CDTF">2021-04-05T18:21:09Z</dcterms:created>
  <dcterms:modified xsi:type="dcterms:W3CDTF">2021-07-01T06:28:16Z</dcterms:modified>
</cp:coreProperties>
</file>