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D6E67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6BAC-EB37-472D-86CA-95E63648C0E8}" type="datetimeFigureOut">
              <a:rPr lang="de-CH" smtClean="0"/>
              <a:pPr/>
              <a:t>06.03.2016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C906-4807-42C8-8CD7-0B8CCBAB5C3A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6BAC-EB37-472D-86CA-95E63648C0E8}" type="datetimeFigureOut">
              <a:rPr lang="de-CH" smtClean="0"/>
              <a:pPr/>
              <a:t>06.03.2016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C906-4807-42C8-8CD7-0B8CCBAB5C3A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6BAC-EB37-472D-86CA-95E63648C0E8}" type="datetimeFigureOut">
              <a:rPr lang="de-CH" smtClean="0"/>
              <a:pPr/>
              <a:t>06.03.2016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C906-4807-42C8-8CD7-0B8CCBAB5C3A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6BAC-EB37-472D-86CA-95E63648C0E8}" type="datetimeFigureOut">
              <a:rPr lang="de-CH" smtClean="0"/>
              <a:pPr/>
              <a:t>06.03.2016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C906-4807-42C8-8CD7-0B8CCBAB5C3A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6BAC-EB37-472D-86CA-95E63648C0E8}" type="datetimeFigureOut">
              <a:rPr lang="de-CH" smtClean="0"/>
              <a:pPr/>
              <a:t>06.03.2016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C906-4807-42C8-8CD7-0B8CCBAB5C3A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6BAC-EB37-472D-86CA-95E63648C0E8}" type="datetimeFigureOut">
              <a:rPr lang="de-CH" smtClean="0"/>
              <a:pPr/>
              <a:t>06.03.2016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C906-4807-42C8-8CD7-0B8CCBAB5C3A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6BAC-EB37-472D-86CA-95E63648C0E8}" type="datetimeFigureOut">
              <a:rPr lang="de-CH" smtClean="0"/>
              <a:pPr/>
              <a:t>06.03.2016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C906-4807-42C8-8CD7-0B8CCBAB5C3A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6BAC-EB37-472D-86CA-95E63648C0E8}" type="datetimeFigureOut">
              <a:rPr lang="de-CH" smtClean="0"/>
              <a:pPr/>
              <a:t>06.03.2016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C906-4807-42C8-8CD7-0B8CCBAB5C3A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6BAC-EB37-472D-86CA-95E63648C0E8}" type="datetimeFigureOut">
              <a:rPr lang="de-CH" smtClean="0"/>
              <a:pPr/>
              <a:t>06.03.2016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C906-4807-42C8-8CD7-0B8CCBAB5C3A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6BAC-EB37-472D-86CA-95E63648C0E8}" type="datetimeFigureOut">
              <a:rPr lang="de-CH" smtClean="0"/>
              <a:pPr/>
              <a:t>06.03.2016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C906-4807-42C8-8CD7-0B8CCBAB5C3A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6BAC-EB37-472D-86CA-95E63648C0E8}" type="datetimeFigureOut">
              <a:rPr lang="de-CH" smtClean="0"/>
              <a:pPr/>
              <a:t>06.03.2016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C906-4807-42C8-8CD7-0B8CCBAB5C3A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E6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6BAC-EB37-472D-86CA-95E63648C0E8}" type="datetimeFigureOut">
              <a:rPr lang="de-CH" smtClean="0"/>
              <a:pPr/>
              <a:t>06.03.2016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0C906-4807-42C8-8CD7-0B8CCBAB5C3A}" type="slidenum">
              <a:rPr lang="de-CH" smtClean="0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CH" sz="6000" b="1" dirty="0" smtClean="0"/>
              <a:t>Rechnungen kontrollieren mit Excel</a:t>
            </a:r>
            <a:endParaRPr lang="de-CH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Hast du in deinem Heft richtig gerechnet?</a:t>
            </a:r>
          </a:p>
          <a:p>
            <a:r>
              <a:rPr lang="de-CH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Nein?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>Dann rechne nach und suche den Fehler.</a:t>
            </a:r>
          </a:p>
          <a:p>
            <a:r>
              <a:rPr lang="de-CH" dirty="0" smtClean="0">
                <a:solidFill>
                  <a:srgbClr val="7030A0"/>
                </a:solidFill>
              </a:rPr>
              <a:t>Ja?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>Dann lies noch die nächste Folie!</a:t>
            </a:r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CH" sz="4800" dirty="0" smtClean="0"/>
              <a:t>Jetzt kannst du alle deine Rechnungen selber korrigieren. Viel Erfolg!</a:t>
            </a:r>
            <a:endParaRPr lang="de-CH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r>
              <a:rPr lang="de-CH" dirty="0" smtClean="0"/>
              <a:t>Auf der Startseite mit den Kacheln findest du das Programm Excel. </a:t>
            </a:r>
          </a:p>
          <a:p>
            <a:r>
              <a:rPr lang="de-CH" dirty="0" smtClean="0"/>
              <a:t>Öffne es.</a:t>
            </a:r>
          </a:p>
          <a:p>
            <a:endParaRPr lang="de-CH" dirty="0" smtClean="0"/>
          </a:p>
          <a:p>
            <a:endParaRPr lang="de-CH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492896"/>
            <a:ext cx="1690514" cy="1684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CH" dirty="0" smtClean="0"/>
              <a:t>Wir finden die vier Operationszeichen auf der Tastatur: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>
                <a:solidFill>
                  <a:srgbClr val="FF0000"/>
                </a:solidFill>
              </a:rPr>
              <a:t>Addition</a:t>
            </a:r>
            <a:r>
              <a:rPr lang="de-CH" dirty="0" smtClean="0"/>
              <a:t>: Das </a:t>
            </a:r>
            <a:r>
              <a:rPr lang="de-CH" b="1" dirty="0" smtClean="0">
                <a:solidFill>
                  <a:srgbClr val="FF0000"/>
                </a:solidFill>
              </a:rPr>
              <a:t>+</a:t>
            </a:r>
            <a:r>
              <a:rPr lang="de-CH" dirty="0" smtClean="0"/>
              <a:t> findest du oberhalb der Zahl 1.</a:t>
            </a:r>
          </a:p>
          <a:p>
            <a:r>
              <a:rPr lang="de-CH" dirty="0" smtClean="0"/>
              <a:t>Die </a:t>
            </a:r>
            <a:r>
              <a:rPr lang="de-CH" dirty="0" smtClean="0">
                <a:solidFill>
                  <a:srgbClr val="FF0000"/>
                </a:solidFill>
              </a:rPr>
              <a:t>Multiplikation</a:t>
            </a:r>
            <a:r>
              <a:rPr lang="de-CH" dirty="0" smtClean="0"/>
              <a:t> schreibt man mit einem Stern (oberhalb der Zahl 3). </a:t>
            </a:r>
            <a:br>
              <a:rPr lang="de-CH" dirty="0" smtClean="0"/>
            </a:br>
            <a:r>
              <a:rPr lang="de-CH" dirty="0" smtClean="0"/>
              <a:t>Beispiel:      3 </a:t>
            </a:r>
            <a:r>
              <a:rPr lang="de-CH" b="1" dirty="0" smtClean="0">
                <a:solidFill>
                  <a:srgbClr val="FF0000"/>
                </a:solidFill>
              </a:rPr>
              <a:t>*</a:t>
            </a:r>
            <a:r>
              <a:rPr lang="de-CH" dirty="0" smtClean="0"/>
              <a:t> 4 = 12</a:t>
            </a:r>
          </a:p>
          <a:p>
            <a:r>
              <a:rPr lang="de-CH" dirty="0" smtClean="0">
                <a:solidFill>
                  <a:srgbClr val="FF0000"/>
                </a:solidFill>
              </a:rPr>
              <a:t>Subtraktion</a:t>
            </a:r>
            <a:r>
              <a:rPr lang="de-CH" dirty="0" smtClean="0"/>
              <a:t>: Das </a:t>
            </a:r>
            <a:r>
              <a:rPr lang="de-CH" b="1" dirty="0" smtClean="0">
                <a:solidFill>
                  <a:srgbClr val="FF0000"/>
                </a:solidFill>
              </a:rPr>
              <a:t>–</a:t>
            </a:r>
            <a:r>
              <a:rPr lang="de-CH" dirty="0" smtClean="0"/>
              <a:t> ist in der zweituntersten Reihe oberhalb der </a:t>
            </a:r>
            <a:r>
              <a:rPr lang="de-CH" dirty="0" err="1" smtClean="0"/>
              <a:t>Ctrl</a:t>
            </a:r>
            <a:r>
              <a:rPr lang="de-CH" dirty="0" smtClean="0"/>
              <a:t>-Taste.</a:t>
            </a:r>
          </a:p>
          <a:p>
            <a:r>
              <a:rPr lang="de-CH" dirty="0" smtClean="0">
                <a:solidFill>
                  <a:srgbClr val="FF0000"/>
                </a:solidFill>
              </a:rPr>
              <a:t>Division</a:t>
            </a:r>
            <a:r>
              <a:rPr lang="de-CH" dirty="0" smtClean="0"/>
              <a:t>: Das </a:t>
            </a:r>
            <a:r>
              <a:rPr lang="de-CH" b="1" dirty="0" smtClean="0">
                <a:solidFill>
                  <a:srgbClr val="FF0000"/>
                </a:solidFill>
              </a:rPr>
              <a:t>/</a:t>
            </a:r>
            <a:r>
              <a:rPr lang="de-CH" dirty="0" smtClean="0"/>
              <a:t> </a:t>
            </a:r>
            <a:r>
              <a:rPr lang="de-CH" dirty="0" smtClean="0"/>
              <a:t>findest du </a:t>
            </a:r>
            <a:r>
              <a:rPr lang="de-CH" dirty="0" smtClean="0"/>
              <a:t>mit der Umschalt-taste bei </a:t>
            </a:r>
            <a:r>
              <a:rPr lang="de-CH" smtClean="0"/>
              <a:t>der Zahl 7.</a:t>
            </a:r>
            <a:endParaRPr lang="de-CH" dirty="0" smtClean="0"/>
          </a:p>
          <a:p>
            <a:endParaRPr lang="de-CH" dirty="0">
              <a:solidFill>
                <a:srgbClr val="FF0000"/>
              </a:solidFill>
            </a:endParaRPr>
          </a:p>
          <a:p>
            <a:pPr>
              <a:buNone/>
            </a:pPr>
            <a:endParaRPr lang="de-CH" dirty="0" smtClean="0">
              <a:solidFill>
                <a:srgbClr val="FF0000"/>
              </a:solidFill>
            </a:endParaRPr>
          </a:p>
          <a:p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CH" dirty="0" smtClean="0"/>
              <a:t>Schreibe die zweite Zahl in die zweite Zelle (Zelle B1).</a:t>
            </a:r>
            <a:endParaRPr lang="de-CH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957" y="1600200"/>
            <a:ext cx="80500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CH" dirty="0" smtClean="0"/>
              <a:t>Schreibe in die dritte Zelle (Zelle C1) ein Gleichheitszeichen.</a:t>
            </a:r>
            <a:endParaRPr lang="de-CH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957" y="1600200"/>
            <a:ext cx="80500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CH" dirty="0" smtClean="0"/>
              <a:t>Klicke in die Zelle A1.</a:t>
            </a:r>
            <a:endParaRPr lang="de-CH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957" y="1600200"/>
            <a:ext cx="80500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CH" dirty="0" smtClean="0"/>
              <a:t>Schreibe das Zeichen das du brauchst, zum Beispiel das Minus.</a:t>
            </a:r>
            <a:endParaRPr lang="de-CH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957" y="1600200"/>
            <a:ext cx="80500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CH" dirty="0" smtClean="0"/>
              <a:t>Klicke in die Zelle B1.</a:t>
            </a:r>
            <a:endParaRPr lang="de-CH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957" y="1600200"/>
            <a:ext cx="80500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Drücke die Taste „Enter“ und du erhältst das Resultat der Rechnung.</a:t>
            </a:r>
            <a:endParaRPr lang="de-CH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957" y="1600200"/>
            <a:ext cx="80500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Telest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136</Words>
  <Application>Microsoft Office PowerPoint</Application>
  <PresentationFormat>Bildschirmpräsentation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Larissa-Design</vt:lpstr>
      <vt:lpstr>Rechnungen kontrollieren mit Excel</vt:lpstr>
      <vt:lpstr>Folie 2</vt:lpstr>
      <vt:lpstr>Wir finden die vier Operationszeichen auf der Tastatur:</vt:lpstr>
      <vt:lpstr>Schreibe die zweite Zahl in die zweite Zelle (Zelle B1).</vt:lpstr>
      <vt:lpstr>Schreibe in die dritte Zelle (Zelle C1) ein Gleichheitszeichen.</vt:lpstr>
      <vt:lpstr>Klicke in die Zelle A1.</vt:lpstr>
      <vt:lpstr>Schreibe das Zeichen das du brauchst, zum Beispiel das Minus.</vt:lpstr>
      <vt:lpstr>Klicke in die Zelle B1.</vt:lpstr>
      <vt:lpstr>Drücke die Taste „Enter“ und du erhältst das Resultat der Rechnung.</vt:lpstr>
      <vt:lpstr>Folie 10</vt:lpstr>
      <vt:lpstr>Folie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Rechnungen kontrollieren mit Excel</dc:title>
  <dc:creator>Bernadette</dc:creator>
  <cp:lastModifiedBy>Bernadette</cp:lastModifiedBy>
  <cp:revision>9</cp:revision>
  <dcterms:created xsi:type="dcterms:W3CDTF">2015-05-02T15:32:16Z</dcterms:created>
  <dcterms:modified xsi:type="dcterms:W3CDTF">2016-03-06T15:31:08Z</dcterms:modified>
</cp:coreProperties>
</file>